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A4AE9-2192-B9E5-5893-F0402CF93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F21529-C2F4-98EF-2AF2-5C62D4AA2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FBA7F4-D268-075C-FBC8-38E048E0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18BE00-19BF-7922-4CE2-6B913C9B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E0A913-B0E9-5AD3-82E5-CA28DFA1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48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1C94C-69B6-7DF2-78F1-B7C02EFB2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A6DBCB-9745-D899-002D-3285C6871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A6888D-9C74-1BCC-6E51-BF4DD060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098F6E-C866-430F-CF2D-A6CF702AB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1D2DB4-A4ED-24D1-448C-24D499DE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723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4999D4-B0F0-A25F-EA33-AED0BA6CE4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D4D25F-CB3E-F7B5-78C4-C9A6E0CAC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4410B3-C47E-AC6F-0D97-BBEC4EADD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5D9A27-1FE9-75D6-D1A3-869C92B5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3150B0-4535-3F75-6426-DAA0D26A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78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81404-5834-A48D-5853-A1DD2177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418851-58CB-2D00-1C89-0E8E24139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2DC373-7E81-743E-A432-FF2B2D3F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9F2587-7050-29DE-0592-F390CDA83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8D2EF-B3FB-A345-19F0-0FC951FF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8026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4372E7-0B78-C89A-3C04-9726622AC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939E02-E9AD-6EA4-118E-88AE2CC6F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333A51-E9D4-510D-13A8-7914B945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BA05FD-9978-A3D8-9B52-E9C216F55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949B3E-079B-1140-8928-90F19E4A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609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EAEF1-205F-DCB4-DAF8-52A87427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C2C49-6744-67A8-E80A-027DA660F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6BC6F94-86EE-3EB7-6B54-3E545D648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0ECFFD-D797-7962-4B9C-7060D6D5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475BFB-B619-E463-D681-48BDAF6D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9C518C-DFEF-EFF2-F894-8F7A76FE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840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6EA2D-A3A3-17A8-E85C-2970296A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A92695-274C-B893-219C-CBB4A1E5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7A3C14-76DA-68CE-4310-1286B8F32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F7FFACB-B807-0015-1D74-B75DA8D845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7E13F63-1D96-2A69-E36F-9DC8551B6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D15349C-3F0A-CD22-4FCE-4B88C7A3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8995E30-B4C4-87DB-E866-7B4D2B7B6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5BF25A-6703-60C6-6295-B2F4F3337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29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E3FFA-BA34-B897-CA14-FD531A72C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3DD09B-6AC4-E26E-FE25-A2C4A8AB4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5F9F279-592E-71A2-4AEC-3436721FD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E4DF0BA-A2DF-AC50-F956-C9220FF2B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2919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32AB15-82A0-4E5F-ABFA-8BAAD24FE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AAF2F0E-AC98-DA66-B58B-F1255EA2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B6559A-0847-2544-17CE-1200147B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014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31A74-F526-860D-AF96-280F82DF7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53B1D8-3570-AF1B-A775-08844B761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A521C35-CBAC-1357-249E-5F1408640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7F4029-C24C-7E4C-CDFB-48FF1424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302D38-F2D9-0C73-3000-011A9C123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2E16D9-AA85-1DE0-C24D-995EEAAD2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2676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746D2-4672-2D94-717A-C8B320D00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850BDC6-4CA0-947F-5349-D368F38C7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5CF40-D75B-D6C6-E2FD-B14FCB4BB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C29C1F-8E98-E57B-6A7E-BA045526F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B06700-4AF9-5EEC-C3F0-C9397C528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530D55E-73CE-43CD-3F07-CFDB64B11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287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8E2AC5-E502-116E-2A63-9FF69DCD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E0877E-E08C-AAB7-DB5B-E8AEC1081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43CE75-736A-3CE8-D7D3-5B264276F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F629F-7F64-4C6B-8C86-61DDA8FB393B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2EEE23-4C7F-25E9-6F49-0D7D509B7F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F5AEBF-767C-08DD-3E34-5C48D1BDB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4083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FFC2E023-2895-039D-8EA2-0612B2382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08" y="1911858"/>
            <a:ext cx="4215384" cy="3034284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FC3A1B49-E8E3-2A9A-7F91-8CD234F5F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35512600"/>
              </p:ext>
            </p:extLst>
          </p:nvPr>
        </p:nvGraphicFramePr>
        <p:xfrm>
          <a:off x="6819392" y="2756694"/>
          <a:ext cx="2591308" cy="914400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44345">
                  <a:extLst>
                    <a:ext uri="{9D8B030D-6E8A-4147-A177-3AD203B41FA5}">
                      <a16:colId xmlns:a16="http://schemas.microsoft.com/office/drawing/2014/main" val="2080142920"/>
                    </a:ext>
                  </a:extLst>
                </a:gridCol>
                <a:gridCol w="1346963">
                  <a:extLst>
                    <a:ext uri="{9D8B030D-6E8A-4147-A177-3AD203B41FA5}">
                      <a16:colId xmlns:a16="http://schemas.microsoft.com/office/drawing/2014/main" val="367336001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Silicon temperature parameters  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593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200" baseline="-250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</a:t>
                      </a: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 K)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1.1692 eV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77389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 meV/K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959817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655 K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47111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coeff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 </a:t>
                      </a:r>
                      <a:r>
                        <a:rPr lang="en-US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meV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/K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225389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60511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24</Words>
  <Application>Microsoft Office PowerPoint</Application>
  <PresentationFormat>Panorámica</PresentationFormat>
  <Paragraphs>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2</cp:revision>
  <dcterms:created xsi:type="dcterms:W3CDTF">2022-09-27T19:56:56Z</dcterms:created>
  <dcterms:modified xsi:type="dcterms:W3CDTF">2022-09-27T19:59:49Z</dcterms:modified>
</cp:coreProperties>
</file>

<file path=docProps/thumbnail.jpeg>
</file>